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570" r:id="rId4"/>
  </p:sldMasterIdLst>
  <p:notesMasterIdLst>
    <p:notesMasterId r:id="rId22"/>
  </p:notesMasterIdLst>
  <p:sldIdLst>
    <p:sldId id="256" r:id="rId5"/>
    <p:sldId id="264" r:id="rId6"/>
    <p:sldId id="273" r:id="rId7"/>
    <p:sldId id="258" r:id="rId8"/>
    <p:sldId id="269" r:id="rId9"/>
    <p:sldId id="270" r:id="rId10"/>
    <p:sldId id="271" r:id="rId11"/>
    <p:sldId id="272" r:id="rId12"/>
    <p:sldId id="274" r:id="rId13"/>
    <p:sldId id="275" r:id="rId14"/>
    <p:sldId id="276" r:id="rId15"/>
    <p:sldId id="268" r:id="rId16"/>
    <p:sldId id="265" r:id="rId17"/>
    <p:sldId id="279" r:id="rId18"/>
    <p:sldId id="280" r:id="rId19"/>
    <p:sldId id="278" r:id="rId20"/>
    <p:sldId id="28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AC63A6-5658-4815-A250-B531BC88576F}" v="1768" dt="2022-07-27T19:51:06.707"/>
    <p1510:client id="{543A3A1C-6BA0-B9CE-3EFD-2FB867B4D1D6}" v="15" dt="2023-09-15T12:53:52.194"/>
    <p1510:client id="{5B8F5DCB-AF5E-46A8-A32A-E40518DE0186}" v="1321" dt="2022-07-28T11:28:56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ienne BERNOULI [EKVY]" userId="S::etienne.bernouli@ekovya.com::788bc91c-003c-4812-92c2-07289c8ccacf" providerId="AD" clId="Web-{543A3A1C-6BA0-B9CE-3EFD-2FB867B4D1D6}"/>
    <pc:docChg chg="modSld">
      <pc:chgData name="Etienne BERNOULI [EKVY]" userId="S::etienne.bernouli@ekovya.com::788bc91c-003c-4812-92c2-07289c8ccacf" providerId="AD" clId="Web-{543A3A1C-6BA0-B9CE-3EFD-2FB867B4D1D6}" dt="2023-09-15T12:53:52.194" v="14" actId="20577"/>
      <pc:docMkLst>
        <pc:docMk/>
      </pc:docMkLst>
      <pc:sldChg chg="modSp">
        <pc:chgData name="Etienne BERNOULI [EKVY]" userId="S::etienne.bernouli@ekovya.com::788bc91c-003c-4812-92c2-07289c8ccacf" providerId="AD" clId="Web-{543A3A1C-6BA0-B9CE-3EFD-2FB867B4D1D6}" dt="2023-09-15T12:53:52.194" v="14" actId="20577"/>
        <pc:sldMkLst>
          <pc:docMk/>
          <pc:sldMk cId="2750419921" sldId="274"/>
        </pc:sldMkLst>
        <pc:spChg chg="mod">
          <ac:chgData name="Etienne BERNOULI [EKVY]" userId="S::etienne.bernouli@ekovya.com::788bc91c-003c-4812-92c2-07289c8ccacf" providerId="AD" clId="Web-{543A3A1C-6BA0-B9CE-3EFD-2FB867B4D1D6}" dt="2023-09-15T12:53:52.194" v="14" actId="20577"/>
          <ac:spMkLst>
            <pc:docMk/>
            <pc:sldMk cId="2750419921" sldId="274"/>
            <ac:spMk id="3" creationId="{C252F40C-824C-87C9-EBF1-01D5E5D41AF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A7D4FA-C7E4-46FA-B7D1-725C73C8F7B7}" type="doc">
      <dgm:prSet loTypeId="urn:microsoft.com/office/officeart/2008/layout/Lin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A8DAC00-A3F4-4EE5-958D-C560D3B7B438}">
      <dgm:prSet/>
      <dgm:spPr/>
      <dgm:t>
        <a:bodyPr/>
        <a:lstStyle/>
        <a:p>
          <a:r>
            <a:rPr lang="fr-FR">
              <a:latin typeface="Roboto" panose="02000000000000000000" pitchFamily="2" charset="0"/>
              <a:ea typeface="Roboto" panose="02000000000000000000" pitchFamily="2" charset="0"/>
            </a:rPr>
            <a:t>Prospection commerciale </a:t>
          </a:r>
          <a:r>
            <a:rPr lang="fr-FR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rPr>
            <a:t></a:t>
          </a:r>
          <a:r>
            <a:rPr lang="fr-FR">
              <a:latin typeface="Roboto" panose="02000000000000000000" pitchFamily="2" charset="0"/>
              <a:ea typeface="Roboto" panose="02000000000000000000" pitchFamily="2" charset="0"/>
            </a:rPr>
            <a:t> Appels</a:t>
          </a:r>
          <a:endParaRPr lang="en-US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9F754FF0-0920-401C-8435-1F1730E5CB2E}" type="parTrans" cxnId="{7F40837D-DF90-45D4-88F9-6557E098A0D8}">
      <dgm:prSet/>
      <dgm:spPr/>
      <dgm:t>
        <a:bodyPr/>
        <a:lstStyle/>
        <a:p>
          <a:endParaRPr lang="en-US"/>
        </a:p>
      </dgm:t>
    </dgm:pt>
    <dgm:pt modelId="{0E0E79F9-3528-48F8-B9FE-FB0718BC8BA9}" type="sibTrans" cxnId="{7F40837D-DF90-45D4-88F9-6557E098A0D8}">
      <dgm:prSet/>
      <dgm:spPr/>
      <dgm:t>
        <a:bodyPr/>
        <a:lstStyle/>
        <a:p>
          <a:endParaRPr lang="en-US"/>
        </a:p>
      </dgm:t>
    </dgm:pt>
    <dgm:pt modelId="{164A1820-DA94-485B-845B-B9623A9E0C08}">
      <dgm:prSet/>
      <dgm:spPr/>
      <dgm:t>
        <a:bodyPr/>
        <a:lstStyle/>
        <a:p>
          <a:r>
            <a:rPr lang="fr-FR">
              <a:latin typeface="Roboto" panose="02000000000000000000" pitchFamily="2" charset="0"/>
              <a:ea typeface="Roboto" panose="02000000000000000000" pitchFamily="2" charset="0"/>
            </a:rPr>
            <a:t>Prospection commerciale </a:t>
          </a:r>
          <a:r>
            <a:rPr lang="fr-FR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rPr>
            <a:t></a:t>
          </a:r>
          <a:r>
            <a:rPr lang="fr-FR">
              <a:latin typeface="Roboto" panose="02000000000000000000" pitchFamily="2" charset="0"/>
              <a:ea typeface="Roboto" panose="02000000000000000000" pitchFamily="2" charset="0"/>
            </a:rPr>
            <a:t> Mailings </a:t>
          </a:r>
          <a:endParaRPr lang="en-US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D1C2AC01-A905-458D-9B37-E8468C766014}" type="parTrans" cxnId="{2891D4D7-540A-47BB-8320-4DA16F4CCFA4}">
      <dgm:prSet/>
      <dgm:spPr/>
      <dgm:t>
        <a:bodyPr/>
        <a:lstStyle/>
        <a:p>
          <a:endParaRPr lang="en-US"/>
        </a:p>
      </dgm:t>
    </dgm:pt>
    <dgm:pt modelId="{D34543ED-0608-408C-99C1-BEFC9C2A823D}" type="sibTrans" cxnId="{2891D4D7-540A-47BB-8320-4DA16F4CCFA4}">
      <dgm:prSet/>
      <dgm:spPr/>
      <dgm:t>
        <a:bodyPr/>
        <a:lstStyle/>
        <a:p>
          <a:endParaRPr lang="en-US"/>
        </a:p>
      </dgm:t>
    </dgm:pt>
    <dgm:pt modelId="{EED20921-8B12-4AF6-98BC-C39211DF5578}">
      <dgm:prSet/>
      <dgm:spPr/>
      <dgm:t>
        <a:bodyPr/>
        <a:lstStyle/>
        <a:p>
          <a:r>
            <a:rPr lang="fr-FR">
              <a:latin typeface="Roboto" panose="02000000000000000000" pitchFamily="2" charset="0"/>
              <a:ea typeface="Roboto" panose="02000000000000000000" pitchFamily="2" charset="0"/>
            </a:rPr>
            <a:t>Prospection commerciale </a:t>
          </a:r>
          <a:r>
            <a:rPr lang="fr-FR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rPr>
            <a:t></a:t>
          </a:r>
          <a:r>
            <a:rPr lang="fr-FR">
              <a:latin typeface="Roboto" panose="02000000000000000000" pitchFamily="2" charset="0"/>
              <a:ea typeface="Roboto" panose="02000000000000000000" pitchFamily="2" charset="0"/>
            </a:rPr>
            <a:t> Promotions</a:t>
          </a:r>
          <a:endParaRPr lang="en-US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3428D52-33DA-4883-A331-438C2E738C9E}" type="parTrans" cxnId="{83BF8885-62F3-470D-91E3-9F1F303B8563}">
      <dgm:prSet/>
      <dgm:spPr/>
      <dgm:t>
        <a:bodyPr/>
        <a:lstStyle/>
        <a:p>
          <a:endParaRPr lang="en-US"/>
        </a:p>
      </dgm:t>
    </dgm:pt>
    <dgm:pt modelId="{805A1C67-2BB0-4BF5-A033-AD3C68F19141}" type="sibTrans" cxnId="{83BF8885-62F3-470D-91E3-9F1F303B8563}">
      <dgm:prSet/>
      <dgm:spPr/>
      <dgm:t>
        <a:bodyPr/>
        <a:lstStyle/>
        <a:p>
          <a:endParaRPr lang="en-US"/>
        </a:p>
      </dgm:t>
    </dgm:pt>
    <dgm:pt modelId="{BF669BE2-44F1-45D0-9D67-3D653765CA55}">
      <dgm:prSet/>
      <dgm:spPr/>
      <dgm:t>
        <a:bodyPr/>
        <a:lstStyle/>
        <a:p>
          <a:r>
            <a:rPr lang="fr-FR">
              <a:latin typeface="Roboto" panose="02000000000000000000" pitchFamily="2" charset="0"/>
              <a:ea typeface="Roboto" panose="02000000000000000000" pitchFamily="2" charset="0"/>
            </a:rPr>
            <a:t>Chiffre d’affaire</a:t>
          </a:r>
          <a:endParaRPr lang="en-US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F1AE7650-8656-4D07-8C16-D528B555AAAA}" type="parTrans" cxnId="{58C2E2A5-3860-4B42-A022-43FCE5CD6842}">
      <dgm:prSet/>
      <dgm:spPr/>
      <dgm:t>
        <a:bodyPr/>
        <a:lstStyle/>
        <a:p>
          <a:endParaRPr lang="en-US"/>
        </a:p>
      </dgm:t>
    </dgm:pt>
    <dgm:pt modelId="{E74FE906-43FC-400E-B905-0634E63CF86A}" type="sibTrans" cxnId="{58C2E2A5-3860-4B42-A022-43FCE5CD6842}">
      <dgm:prSet/>
      <dgm:spPr/>
      <dgm:t>
        <a:bodyPr/>
        <a:lstStyle/>
        <a:p>
          <a:endParaRPr lang="en-US"/>
        </a:p>
      </dgm:t>
    </dgm:pt>
    <dgm:pt modelId="{E9590DEF-7AB1-4420-BE49-A989924FF5D7}">
      <dgm:prSet/>
      <dgm:spPr/>
      <dgm:t>
        <a:bodyPr/>
        <a:lstStyle/>
        <a:p>
          <a:r>
            <a:rPr lang="fr-FR">
              <a:latin typeface="Roboto" panose="02000000000000000000" pitchFamily="2" charset="0"/>
              <a:ea typeface="Roboto" panose="02000000000000000000" pitchFamily="2" charset="0"/>
            </a:rPr>
            <a:t>Produits phares</a:t>
          </a:r>
          <a:endParaRPr lang="en-US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DA2DEE2-3BCA-4912-B32B-0DD921AF00C9}" type="parTrans" cxnId="{EF3EAE83-2F0C-4C05-918E-BB366942EA07}">
      <dgm:prSet/>
      <dgm:spPr/>
      <dgm:t>
        <a:bodyPr/>
        <a:lstStyle/>
        <a:p>
          <a:endParaRPr lang="en-US"/>
        </a:p>
      </dgm:t>
    </dgm:pt>
    <dgm:pt modelId="{E6FA1687-8F2F-41D0-81A0-653DB454D583}" type="sibTrans" cxnId="{EF3EAE83-2F0C-4C05-918E-BB366942EA07}">
      <dgm:prSet/>
      <dgm:spPr/>
      <dgm:t>
        <a:bodyPr/>
        <a:lstStyle/>
        <a:p>
          <a:endParaRPr lang="en-US"/>
        </a:p>
      </dgm:t>
    </dgm:pt>
    <dgm:pt modelId="{7589454A-113E-4C5C-99F6-95CC682B0A99}">
      <dgm:prSet/>
      <dgm:spPr/>
      <dgm:t>
        <a:bodyPr/>
        <a:lstStyle/>
        <a:p>
          <a:r>
            <a:rPr lang="fr-FR">
              <a:latin typeface="Roboto" panose="02000000000000000000" pitchFamily="2" charset="0"/>
              <a:ea typeface="Roboto" panose="02000000000000000000" pitchFamily="2" charset="0"/>
            </a:rPr>
            <a:t>Proposition action commerciale </a:t>
          </a:r>
          <a:endParaRPr lang="en-US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92C3274D-2AE2-404E-807B-B5915BCEF884}" type="parTrans" cxnId="{EA016916-64DB-4546-A5DF-4D7B9372C7ED}">
      <dgm:prSet/>
      <dgm:spPr/>
      <dgm:t>
        <a:bodyPr/>
        <a:lstStyle/>
        <a:p>
          <a:endParaRPr lang="en-US"/>
        </a:p>
      </dgm:t>
    </dgm:pt>
    <dgm:pt modelId="{12E1D10A-CFCE-46CA-A5E1-1531EE5B4968}" type="sibTrans" cxnId="{EA016916-64DB-4546-A5DF-4D7B9372C7ED}">
      <dgm:prSet/>
      <dgm:spPr/>
      <dgm:t>
        <a:bodyPr/>
        <a:lstStyle/>
        <a:p>
          <a:endParaRPr lang="en-US"/>
        </a:p>
      </dgm:t>
    </dgm:pt>
    <dgm:pt modelId="{2E0F3C2D-5D4D-4B6E-87AA-F3BD7D0F6504}">
      <dgm:prSet/>
      <dgm:spPr/>
      <dgm:t>
        <a:bodyPr/>
        <a:lstStyle/>
        <a:p>
          <a:r>
            <a:rPr lang="fr-FR">
              <a:latin typeface="Roboto" panose="02000000000000000000" pitchFamily="2" charset="0"/>
              <a:ea typeface="Roboto" panose="02000000000000000000" pitchFamily="2" charset="0"/>
            </a:rPr>
            <a:t>Promotions pour la rentrée</a:t>
          </a:r>
          <a:endParaRPr lang="en-US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38AD1768-F78A-43A4-9510-381B1F1198BC}" type="parTrans" cxnId="{D73BCD4F-AD23-4A3D-B579-3FF7B595E10A}">
      <dgm:prSet/>
      <dgm:spPr/>
      <dgm:t>
        <a:bodyPr/>
        <a:lstStyle/>
        <a:p>
          <a:endParaRPr lang="en-US"/>
        </a:p>
      </dgm:t>
    </dgm:pt>
    <dgm:pt modelId="{694D35FC-DEA5-4CD4-83FB-9874296DCFD9}" type="sibTrans" cxnId="{D73BCD4F-AD23-4A3D-B579-3FF7B595E10A}">
      <dgm:prSet/>
      <dgm:spPr/>
      <dgm:t>
        <a:bodyPr/>
        <a:lstStyle/>
        <a:p>
          <a:endParaRPr lang="en-US"/>
        </a:p>
      </dgm:t>
    </dgm:pt>
    <dgm:pt modelId="{9DDC0FAD-CF48-4EBB-B5B0-44719BCA09B1}" type="pres">
      <dgm:prSet presAssocID="{59A7D4FA-C7E4-46FA-B7D1-725C73C8F7B7}" presName="vert0" presStyleCnt="0">
        <dgm:presLayoutVars>
          <dgm:dir/>
          <dgm:animOne val="branch"/>
          <dgm:animLvl val="lvl"/>
        </dgm:presLayoutVars>
      </dgm:prSet>
      <dgm:spPr/>
    </dgm:pt>
    <dgm:pt modelId="{48D37A6D-DC3F-4E79-B6E8-0E5CC836CF21}" type="pres">
      <dgm:prSet presAssocID="{7A8DAC00-A3F4-4EE5-958D-C560D3B7B438}" presName="thickLine" presStyleLbl="alignNode1" presStyleIdx="0" presStyleCnt="7"/>
      <dgm:spPr/>
    </dgm:pt>
    <dgm:pt modelId="{2DFBD31C-EB26-405E-83F8-3453A01CFE79}" type="pres">
      <dgm:prSet presAssocID="{7A8DAC00-A3F4-4EE5-958D-C560D3B7B438}" presName="horz1" presStyleCnt="0"/>
      <dgm:spPr/>
    </dgm:pt>
    <dgm:pt modelId="{DE373284-5BEA-41AE-85FF-3A0F47BF3200}" type="pres">
      <dgm:prSet presAssocID="{7A8DAC00-A3F4-4EE5-958D-C560D3B7B438}" presName="tx1" presStyleLbl="revTx" presStyleIdx="0" presStyleCnt="7"/>
      <dgm:spPr/>
    </dgm:pt>
    <dgm:pt modelId="{ECD318BB-E9E6-4B9B-B9CB-449D95F7A404}" type="pres">
      <dgm:prSet presAssocID="{7A8DAC00-A3F4-4EE5-958D-C560D3B7B438}" presName="vert1" presStyleCnt="0"/>
      <dgm:spPr/>
    </dgm:pt>
    <dgm:pt modelId="{3C602503-3854-4F1F-B072-CA16AF836702}" type="pres">
      <dgm:prSet presAssocID="{164A1820-DA94-485B-845B-B9623A9E0C08}" presName="thickLine" presStyleLbl="alignNode1" presStyleIdx="1" presStyleCnt="7"/>
      <dgm:spPr/>
    </dgm:pt>
    <dgm:pt modelId="{F94D14B6-938A-4E81-9A60-4E5BBF90DF65}" type="pres">
      <dgm:prSet presAssocID="{164A1820-DA94-485B-845B-B9623A9E0C08}" presName="horz1" presStyleCnt="0"/>
      <dgm:spPr/>
    </dgm:pt>
    <dgm:pt modelId="{3C068AFC-974B-44BC-810D-D9E4A6F3C45F}" type="pres">
      <dgm:prSet presAssocID="{164A1820-DA94-485B-845B-B9623A9E0C08}" presName="tx1" presStyleLbl="revTx" presStyleIdx="1" presStyleCnt="7"/>
      <dgm:spPr/>
    </dgm:pt>
    <dgm:pt modelId="{549FE781-1602-4882-BA09-A8BA61B3EF18}" type="pres">
      <dgm:prSet presAssocID="{164A1820-DA94-485B-845B-B9623A9E0C08}" presName="vert1" presStyleCnt="0"/>
      <dgm:spPr/>
    </dgm:pt>
    <dgm:pt modelId="{CDC9CBA2-F329-4004-BECF-35D641B57C10}" type="pres">
      <dgm:prSet presAssocID="{EED20921-8B12-4AF6-98BC-C39211DF5578}" presName="thickLine" presStyleLbl="alignNode1" presStyleIdx="2" presStyleCnt="7"/>
      <dgm:spPr/>
    </dgm:pt>
    <dgm:pt modelId="{9B7973B0-7732-460A-9A9D-F02BAEBE261A}" type="pres">
      <dgm:prSet presAssocID="{EED20921-8B12-4AF6-98BC-C39211DF5578}" presName="horz1" presStyleCnt="0"/>
      <dgm:spPr/>
    </dgm:pt>
    <dgm:pt modelId="{4945E152-86FC-412F-8D81-E65FB6A6D4CB}" type="pres">
      <dgm:prSet presAssocID="{EED20921-8B12-4AF6-98BC-C39211DF5578}" presName="tx1" presStyleLbl="revTx" presStyleIdx="2" presStyleCnt="7"/>
      <dgm:spPr/>
    </dgm:pt>
    <dgm:pt modelId="{EDEFB175-7A19-4628-BD04-E314025FA9C5}" type="pres">
      <dgm:prSet presAssocID="{EED20921-8B12-4AF6-98BC-C39211DF5578}" presName="vert1" presStyleCnt="0"/>
      <dgm:spPr/>
    </dgm:pt>
    <dgm:pt modelId="{9C96F1E2-BC60-4592-A666-3A8DB6C5FF02}" type="pres">
      <dgm:prSet presAssocID="{BF669BE2-44F1-45D0-9D67-3D653765CA55}" presName="thickLine" presStyleLbl="alignNode1" presStyleIdx="3" presStyleCnt="7"/>
      <dgm:spPr/>
    </dgm:pt>
    <dgm:pt modelId="{52EFD163-64F3-4E79-9159-29E7A3EDDAB9}" type="pres">
      <dgm:prSet presAssocID="{BF669BE2-44F1-45D0-9D67-3D653765CA55}" presName="horz1" presStyleCnt="0"/>
      <dgm:spPr/>
    </dgm:pt>
    <dgm:pt modelId="{25EE4607-BE88-4ADF-A672-BA3485542C72}" type="pres">
      <dgm:prSet presAssocID="{BF669BE2-44F1-45D0-9D67-3D653765CA55}" presName="tx1" presStyleLbl="revTx" presStyleIdx="3" presStyleCnt="7"/>
      <dgm:spPr/>
    </dgm:pt>
    <dgm:pt modelId="{E013EBDF-BD59-4848-9B38-C26E8B23897B}" type="pres">
      <dgm:prSet presAssocID="{BF669BE2-44F1-45D0-9D67-3D653765CA55}" presName="vert1" presStyleCnt="0"/>
      <dgm:spPr/>
    </dgm:pt>
    <dgm:pt modelId="{B3FD93AF-4F35-4DC3-BF60-099ACA71CAB7}" type="pres">
      <dgm:prSet presAssocID="{E9590DEF-7AB1-4420-BE49-A989924FF5D7}" presName="thickLine" presStyleLbl="alignNode1" presStyleIdx="4" presStyleCnt="7"/>
      <dgm:spPr/>
    </dgm:pt>
    <dgm:pt modelId="{885BCE09-FF1C-46DE-BD07-05BD4CEBFA52}" type="pres">
      <dgm:prSet presAssocID="{E9590DEF-7AB1-4420-BE49-A989924FF5D7}" presName="horz1" presStyleCnt="0"/>
      <dgm:spPr/>
    </dgm:pt>
    <dgm:pt modelId="{4A17D77F-4CD8-42D4-9FDB-8D59E5ED81AA}" type="pres">
      <dgm:prSet presAssocID="{E9590DEF-7AB1-4420-BE49-A989924FF5D7}" presName="tx1" presStyleLbl="revTx" presStyleIdx="4" presStyleCnt="7"/>
      <dgm:spPr/>
    </dgm:pt>
    <dgm:pt modelId="{A5CBB316-4208-44D5-B591-3556E345F19E}" type="pres">
      <dgm:prSet presAssocID="{E9590DEF-7AB1-4420-BE49-A989924FF5D7}" presName="vert1" presStyleCnt="0"/>
      <dgm:spPr/>
    </dgm:pt>
    <dgm:pt modelId="{1D95AC62-8FD3-4887-88FE-88E7BE2C9664}" type="pres">
      <dgm:prSet presAssocID="{7589454A-113E-4C5C-99F6-95CC682B0A99}" presName="thickLine" presStyleLbl="alignNode1" presStyleIdx="5" presStyleCnt="7"/>
      <dgm:spPr/>
    </dgm:pt>
    <dgm:pt modelId="{237692C2-9289-4336-94FA-E96384ED816B}" type="pres">
      <dgm:prSet presAssocID="{7589454A-113E-4C5C-99F6-95CC682B0A99}" presName="horz1" presStyleCnt="0"/>
      <dgm:spPr/>
    </dgm:pt>
    <dgm:pt modelId="{9FC364CF-407B-4225-B44C-788B465C4727}" type="pres">
      <dgm:prSet presAssocID="{7589454A-113E-4C5C-99F6-95CC682B0A99}" presName="tx1" presStyleLbl="revTx" presStyleIdx="5" presStyleCnt="7"/>
      <dgm:spPr/>
    </dgm:pt>
    <dgm:pt modelId="{12614C48-84D6-43DF-85B7-F4BCFED9BED5}" type="pres">
      <dgm:prSet presAssocID="{7589454A-113E-4C5C-99F6-95CC682B0A99}" presName="vert1" presStyleCnt="0"/>
      <dgm:spPr/>
    </dgm:pt>
    <dgm:pt modelId="{046C3674-9F8C-4047-A269-62705F2477EF}" type="pres">
      <dgm:prSet presAssocID="{2E0F3C2D-5D4D-4B6E-87AA-F3BD7D0F6504}" presName="thickLine" presStyleLbl="alignNode1" presStyleIdx="6" presStyleCnt="7"/>
      <dgm:spPr/>
    </dgm:pt>
    <dgm:pt modelId="{724F9D46-592C-4E5A-B5AC-620B9C0028C7}" type="pres">
      <dgm:prSet presAssocID="{2E0F3C2D-5D4D-4B6E-87AA-F3BD7D0F6504}" presName="horz1" presStyleCnt="0"/>
      <dgm:spPr/>
    </dgm:pt>
    <dgm:pt modelId="{63994F31-2165-4D92-A94F-91F0BD4ADA0B}" type="pres">
      <dgm:prSet presAssocID="{2E0F3C2D-5D4D-4B6E-87AA-F3BD7D0F6504}" presName="tx1" presStyleLbl="revTx" presStyleIdx="6" presStyleCnt="7"/>
      <dgm:spPr/>
    </dgm:pt>
    <dgm:pt modelId="{032AA722-C3A7-4FC9-8174-659FE944DBEA}" type="pres">
      <dgm:prSet presAssocID="{2E0F3C2D-5D4D-4B6E-87AA-F3BD7D0F6504}" presName="vert1" presStyleCnt="0"/>
      <dgm:spPr/>
    </dgm:pt>
  </dgm:ptLst>
  <dgm:cxnLst>
    <dgm:cxn modelId="{18AFEA01-506B-4CF6-81CB-CA672150F145}" type="presOf" srcId="{164A1820-DA94-485B-845B-B9623A9E0C08}" destId="{3C068AFC-974B-44BC-810D-D9E4A6F3C45F}" srcOrd="0" destOrd="0" presId="urn:microsoft.com/office/officeart/2008/layout/LinedList"/>
    <dgm:cxn modelId="{35401D09-4CA0-4673-8D02-3BF87296DD16}" type="presOf" srcId="{BF669BE2-44F1-45D0-9D67-3D653765CA55}" destId="{25EE4607-BE88-4ADF-A672-BA3485542C72}" srcOrd="0" destOrd="0" presId="urn:microsoft.com/office/officeart/2008/layout/LinedList"/>
    <dgm:cxn modelId="{2FA68F0B-8C8E-426F-8A54-19C8926DF379}" type="presOf" srcId="{EED20921-8B12-4AF6-98BC-C39211DF5578}" destId="{4945E152-86FC-412F-8D81-E65FB6A6D4CB}" srcOrd="0" destOrd="0" presId="urn:microsoft.com/office/officeart/2008/layout/LinedList"/>
    <dgm:cxn modelId="{EA016916-64DB-4546-A5DF-4D7B9372C7ED}" srcId="{59A7D4FA-C7E4-46FA-B7D1-725C73C8F7B7}" destId="{7589454A-113E-4C5C-99F6-95CC682B0A99}" srcOrd="5" destOrd="0" parTransId="{92C3274D-2AE2-404E-807B-B5915BCEF884}" sibTransId="{12E1D10A-CFCE-46CA-A5E1-1531EE5B4968}"/>
    <dgm:cxn modelId="{6C83FD34-8311-4CAE-9477-4D0637450F0D}" type="presOf" srcId="{7589454A-113E-4C5C-99F6-95CC682B0A99}" destId="{9FC364CF-407B-4225-B44C-788B465C4727}" srcOrd="0" destOrd="0" presId="urn:microsoft.com/office/officeart/2008/layout/LinedList"/>
    <dgm:cxn modelId="{8E362E4C-2F88-47A0-9AA8-3044B4AF1763}" type="presOf" srcId="{2E0F3C2D-5D4D-4B6E-87AA-F3BD7D0F6504}" destId="{63994F31-2165-4D92-A94F-91F0BD4ADA0B}" srcOrd="0" destOrd="0" presId="urn:microsoft.com/office/officeart/2008/layout/LinedList"/>
    <dgm:cxn modelId="{D73BCD4F-AD23-4A3D-B579-3FF7B595E10A}" srcId="{59A7D4FA-C7E4-46FA-B7D1-725C73C8F7B7}" destId="{2E0F3C2D-5D4D-4B6E-87AA-F3BD7D0F6504}" srcOrd="6" destOrd="0" parTransId="{38AD1768-F78A-43A4-9510-381B1F1198BC}" sibTransId="{694D35FC-DEA5-4CD4-83FB-9874296DCFD9}"/>
    <dgm:cxn modelId="{7F40837D-DF90-45D4-88F9-6557E098A0D8}" srcId="{59A7D4FA-C7E4-46FA-B7D1-725C73C8F7B7}" destId="{7A8DAC00-A3F4-4EE5-958D-C560D3B7B438}" srcOrd="0" destOrd="0" parTransId="{9F754FF0-0920-401C-8435-1F1730E5CB2E}" sibTransId="{0E0E79F9-3528-48F8-B9FE-FB0718BC8BA9}"/>
    <dgm:cxn modelId="{EF3EAE83-2F0C-4C05-918E-BB366942EA07}" srcId="{59A7D4FA-C7E4-46FA-B7D1-725C73C8F7B7}" destId="{E9590DEF-7AB1-4420-BE49-A989924FF5D7}" srcOrd="4" destOrd="0" parTransId="{CDA2DEE2-3BCA-4912-B32B-0DD921AF00C9}" sibTransId="{E6FA1687-8F2F-41D0-81A0-653DB454D583}"/>
    <dgm:cxn modelId="{83BF8885-62F3-470D-91E3-9F1F303B8563}" srcId="{59A7D4FA-C7E4-46FA-B7D1-725C73C8F7B7}" destId="{EED20921-8B12-4AF6-98BC-C39211DF5578}" srcOrd="2" destOrd="0" parTransId="{13428D52-33DA-4883-A331-438C2E738C9E}" sibTransId="{805A1C67-2BB0-4BF5-A033-AD3C68F19141}"/>
    <dgm:cxn modelId="{FF505693-4513-4A11-B92C-A44002FC2B86}" type="presOf" srcId="{7A8DAC00-A3F4-4EE5-958D-C560D3B7B438}" destId="{DE373284-5BEA-41AE-85FF-3A0F47BF3200}" srcOrd="0" destOrd="0" presId="urn:microsoft.com/office/officeart/2008/layout/LinedList"/>
    <dgm:cxn modelId="{58C2E2A5-3860-4B42-A022-43FCE5CD6842}" srcId="{59A7D4FA-C7E4-46FA-B7D1-725C73C8F7B7}" destId="{BF669BE2-44F1-45D0-9D67-3D653765CA55}" srcOrd="3" destOrd="0" parTransId="{F1AE7650-8656-4D07-8C16-D528B555AAAA}" sibTransId="{E74FE906-43FC-400E-B905-0634E63CF86A}"/>
    <dgm:cxn modelId="{AAF54CC8-E0E5-4BFD-995A-E5A07B6D47A2}" type="presOf" srcId="{59A7D4FA-C7E4-46FA-B7D1-725C73C8F7B7}" destId="{9DDC0FAD-CF48-4EBB-B5B0-44719BCA09B1}" srcOrd="0" destOrd="0" presId="urn:microsoft.com/office/officeart/2008/layout/LinedList"/>
    <dgm:cxn modelId="{5E0743D2-228F-460E-85E2-3AB19B681540}" type="presOf" srcId="{E9590DEF-7AB1-4420-BE49-A989924FF5D7}" destId="{4A17D77F-4CD8-42D4-9FDB-8D59E5ED81AA}" srcOrd="0" destOrd="0" presId="urn:microsoft.com/office/officeart/2008/layout/LinedList"/>
    <dgm:cxn modelId="{2891D4D7-540A-47BB-8320-4DA16F4CCFA4}" srcId="{59A7D4FA-C7E4-46FA-B7D1-725C73C8F7B7}" destId="{164A1820-DA94-485B-845B-B9623A9E0C08}" srcOrd="1" destOrd="0" parTransId="{D1C2AC01-A905-458D-9B37-E8468C766014}" sibTransId="{D34543ED-0608-408C-99C1-BEFC9C2A823D}"/>
    <dgm:cxn modelId="{35FFF1D1-BE1C-4767-815F-A2E3A9206836}" type="presParOf" srcId="{9DDC0FAD-CF48-4EBB-B5B0-44719BCA09B1}" destId="{48D37A6D-DC3F-4E79-B6E8-0E5CC836CF21}" srcOrd="0" destOrd="0" presId="urn:microsoft.com/office/officeart/2008/layout/LinedList"/>
    <dgm:cxn modelId="{6DBC9E4D-2844-4475-A545-E07AE1CBA4B1}" type="presParOf" srcId="{9DDC0FAD-CF48-4EBB-B5B0-44719BCA09B1}" destId="{2DFBD31C-EB26-405E-83F8-3453A01CFE79}" srcOrd="1" destOrd="0" presId="urn:microsoft.com/office/officeart/2008/layout/LinedList"/>
    <dgm:cxn modelId="{98402EAE-5FF7-445C-A12E-D79EC4084C90}" type="presParOf" srcId="{2DFBD31C-EB26-405E-83F8-3453A01CFE79}" destId="{DE373284-5BEA-41AE-85FF-3A0F47BF3200}" srcOrd="0" destOrd="0" presId="urn:microsoft.com/office/officeart/2008/layout/LinedList"/>
    <dgm:cxn modelId="{DAA6A802-7AD8-48A0-B1D5-34DD150C8646}" type="presParOf" srcId="{2DFBD31C-EB26-405E-83F8-3453A01CFE79}" destId="{ECD318BB-E9E6-4B9B-B9CB-449D95F7A404}" srcOrd="1" destOrd="0" presId="urn:microsoft.com/office/officeart/2008/layout/LinedList"/>
    <dgm:cxn modelId="{AB8EB6E7-F29E-402F-BDBD-176D76499545}" type="presParOf" srcId="{9DDC0FAD-CF48-4EBB-B5B0-44719BCA09B1}" destId="{3C602503-3854-4F1F-B072-CA16AF836702}" srcOrd="2" destOrd="0" presId="urn:microsoft.com/office/officeart/2008/layout/LinedList"/>
    <dgm:cxn modelId="{52F988F1-BE34-4B5D-BFA6-77932BFE65B6}" type="presParOf" srcId="{9DDC0FAD-CF48-4EBB-B5B0-44719BCA09B1}" destId="{F94D14B6-938A-4E81-9A60-4E5BBF90DF65}" srcOrd="3" destOrd="0" presId="urn:microsoft.com/office/officeart/2008/layout/LinedList"/>
    <dgm:cxn modelId="{419AC7E6-EADD-420D-84D7-D803031ED120}" type="presParOf" srcId="{F94D14B6-938A-4E81-9A60-4E5BBF90DF65}" destId="{3C068AFC-974B-44BC-810D-D9E4A6F3C45F}" srcOrd="0" destOrd="0" presId="urn:microsoft.com/office/officeart/2008/layout/LinedList"/>
    <dgm:cxn modelId="{AB1A918A-68FF-4B2B-9A14-095A91FFA835}" type="presParOf" srcId="{F94D14B6-938A-4E81-9A60-4E5BBF90DF65}" destId="{549FE781-1602-4882-BA09-A8BA61B3EF18}" srcOrd="1" destOrd="0" presId="urn:microsoft.com/office/officeart/2008/layout/LinedList"/>
    <dgm:cxn modelId="{2FE10A54-2845-4823-A271-6A23BCF96EA4}" type="presParOf" srcId="{9DDC0FAD-CF48-4EBB-B5B0-44719BCA09B1}" destId="{CDC9CBA2-F329-4004-BECF-35D641B57C10}" srcOrd="4" destOrd="0" presId="urn:microsoft.com/office/officeart/2008/layout/LinedList"/>
    <dgm:cxn modelId="{3B4473EC-3BEA-4CB2-9AAF-9DB974DEF17F}" type="presParOf" srcId="{9DDC0FAD-CF48-4EBB-B5B0-44719BCA09B1}" destId="{9B7973B0-7732-460A-9A9D-F02BAEBE261A}" srcOrd="5" destOrd="0" presId="urn:microsoft.com/office/officeart/2008/layout/LinedList"/>
    <dgm:cxn modelId="{2C172D3F-1765-44F5-9782-8216EF7CC956}" type="presParOf" srcId="{9B7973B0-7732-460A-9A9D-F02BAEBE261A}" destId="{4945E152-86FC-412F-8D81-E65FB6A6D4CB}" srcOrd="0" destOrd="0" presId="urn:microsoft.com/office/officeart/2008/layout/LinedList"/>
    <dgm:cxn modelId="{D08269CF-DD9C-47AF-A3F0-B69FCA0A4FF5}" type="presParOf" srcId="{9B7973B0-7732-460A-9A9D-F02BAEBE261A}" destId="{EDEFB175-7A19-4628-BD04-E314025FA9C5}" srcOrd="1" destOrd="0" presId="urn:microsoft.com/office/officeart/2008/layout/LinedList"/>
    <dgm:cxn modelId="{08998C7F-C5A1-4D57-9896-29E9598966EC}" type="presParOf" srcId="{9DDC0FAD-CF48-4EBB-B5B0-44719BCA09B1}" destId="{9C96F1E2-BC60-4592-A666-3A8DB6C5FF02}" srcOrd="6" destOrd="0" presId="urn:microsoft.com/office/officeart/2008/layout/LinedList"/>
    <dgm:cxn modelId="{B4C1947F-784C-4A1A-A33D-B41178AD4EC1}" type="presParOf" srcId="{9DDC0FAD-CF48-4EBB-B5B0-44719BCA09B1}" destId="{52EFD163-64F3-4E79-9159-29E7A3EDDAB9}" srcOrd="7" destOrd="0" presId="urn:microsoft.com/office/officeart/2008/layout/LinedList"/>
    <dgm:cxn modelId="{442E1B89-45A5-4CCD-A6B9-46EEB621B6C2}" type="presParOf" srcId="{52EFD163-64F3-4E79-9159-29E7A3EDDAB9}" destId="{25EE4607-BE88-4ADF-A672-BA3485542C72}" srcOrd="0" destOrd="0" presId="urn:microsoft.com/office/officeart/2008/layout/LinedList"/>
    <dgm:cxn modelId="{8AB35AE4-8303-4E7F-95B1-C3CC8635046E}" type="presParOf" srcId="{52EFD163-64F3-4E79-9159-29E7A3EDDAB9}" destId="{E013EBDF-BD59-4848-9B38-C26E8B23897B}" srcOrd="1" destOrd="0" presId="urn:microsoft.com/office/officeart/2008/layout/LinedList"/>
    <dgm:cxn modelId="{40BAFCAA-1EB8-49A7-9502-FAC974267725}" type="presParOf" srcId="{9DDC0FAD-CF48-4EBB-B5B0-44719BCA09B1}" destId="{B3FD93AF-4F35-4DC3-BF60-099ACA71CAB7}" srcOrd="8" destOrd="0" presId="urn:microsoft.com/office/officeart/2008/layout/LinedList"/>
    <dgm:cxn modelId="{A8BDBBE6-8A0B-4978-AB5C-D4CF8670A6B6}" type="presParOf" srcId="{9DDC0FAD-CF48-4EBB-B5B0-44719BCA09B1}" destId="{885BCE09-FF1C-46DE-BD07-05BD4CEBFA52}" srcOrd="9" destOrd="0" presId="urn:microsoft.com/office/officeart/2008/layout/LinedList"/>
    <dgm:cxn modelId="{7115E2C6-BE6B-4E88-90C7-2D2E17714E0B}" type="presParOf" srcId="{885BCE09-FF1C-46DE-BD07-05BD4CEBFA52}" destId="{4A17D77F-4CD8-42D4-9FDB-8D59E5ED81AA}" srcOrd="0" destOrd="0" presId="urn:microsoft.com/office/officeart/2008/layout/LinedList"/>
    <dgm:cxn modelId="{57419500-4193-40BC-BF73-B54E4A2D27E3}" type="presParOf" srcId="{885BCE09-FF1C-46DE-BD07-05BD4CEBFA52}" destId="{A5CBB316-4208-44D5-B591-3556E345F19E}" srcOrd="1" destOrd="0" presId="urn:microsoft.com/office/officeart/2008/layout/LinedList"/>
    <dgm:cxn modelId="{1F0E6D0F-C659-4F56-854D-BF7FBCA37E40}" type="presParOf" srcId="{9DDC0FAD-CF48-4EBB-B5B0-44719BCA09B1}" destId="{1D95AC62-8FD3-4887-88FE-88E7BE2C9664}" srcOrd="10" destOrd="0" presId="urn:microsoft.com/office/officeart/2008/layout/LinedList"/>
    <dgm:cxn modelId="{488A8DD4-63C9-4F85-8D77-6DD4B1A5863E}" type="presParOf" srcId="{9DDC0FAD-CF48-4EBB-B5B0-44719BCA09B1}" destId="{237692C2-9289-4336-94FA-E96384ED816B}" srcOrd="11" destOrd="0" presId="urn:microsoft.com/office/officeart/2008/layout/LinedList"/>
    <dgm:cxn modelId="{C17467BD-6A8D-47E4-BADA-4F80564E0BD9}" type="presParOf" srcId="{237692C2-9289-4336-94FA-E96384ED816B}" destId="{9FC364CF-407B-4225-B44C-788B465C4727}" srcOrd="0" destOrd="0" presId="urn:microsoft.com/office/officeart/2008/layout/LinedList"/>
    <dgm:cxn modelId="{6C03BBCC-4820-40E9-B373-9A076753CF94}" type="presParOf" srcId="{237692C2-9289-4336-94FA-E96384ED816B}" destId="{12614C48-84D6-43DF-85B7-F4BCFED9BED5}" srcOrd="1" destOrd="0" presId="urn:microsoft.com/office/officeart/2008/layout/LinedList"/>
    <dgm:cxn modelId="{530DF5A9-D637-4552-A67C-3CE973B434F4}" type="presParOf" srcId="{9DDC0FAD-CF48-4EBB-B5B0-44719BCA09B1}" destId="{046C3674-9F8C-4047-A269-62705F2477EF}" srcOrd="12" destOrd="0" presId="urn:microsoft.com/office/officeart/2008/layout/LinedList"/>
    <dgm:cxn modelId="{464CA168-AA87-4D33-83DA-2B2547A14758}" type="presParOf" srcId="{9DDC0FAD-CF48-4EBB-B5B0-44719BCA09B1}" destId="{724F9D46-592C-4E5A-B5AC-620B9C0028C7}" srcOrd="13" destOrd="0" presId="urn:microsoft.com/office/officeart/2008/layout/LinedList"/>
    <dgm:cxn modelId="{23E1B3CE-4F47-43DF-B476-6607F3CCAD0C}" type="presParOf" srcId="{724F9D46-592C-4E5A-B5AC-620B9C0028C7}" destId="{63994F31-2165-4D92-A94F-91F0BD4ADA0B}" srcOrd="0" destOrd="0" presId="urn:microsoft.com/office/officeart/2008/layout/LinedList"/>
    <dgm:cxn modelId="{E43BE1C1-176E-4CF9-8331-4C00D5B7F1DD}" type="presParOf" srcId="{724F9D46-592C-4E5A-B5AC-620B9C0028C7}" destId="{032AA722-C3A7-4FC9-8174-659FE944DBE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37A6D-DC3F-4E79-B6E8-0E5CC836CF21}">
      <dsp:nvSpPr>
        <dsp:cNvPr id="0" name=""/>
        <dsp:cNvSpPr/>
      </dsp:nvSpPr>
      <dsp:spPr>
        <a:xfrm>
          <a:off x="0" y="562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73284-5BEA-41AE-85FF-3A0F47BF3200}">
      <dsp:nvSpPr>
        <dsp:cNvPr id="0" name=""/>
        <dsp:cNvSpPr/>
      </dsp:nvSpPr>
      <dsp:spPr>
        <a:xfrm>
          <a:off x="0" y="562"/>
          <a:ext cx="6683374" cy="657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>
              <a:latin typeface="Roboto" panose="02000000000000000000" pitchFamily="2" charset="0"/>
              <a:ea typeface="Roboto" panose="02000000000000000000" pitchFamily="2" charset="0"/>
            </a:rPr>
            <a:t>Prospection commerciale </a:t>
          </a:r>
          <a:r>
            <a:rPr lang="fr-FR" sz="2800" kern="1200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rPr>
            <a:t></a:t>
          </a:r>
          <a:r>
            <a:rPr lang="fr-FR" sz="2800" kern="1200">
              <a:latin typeface="Roboto" panose="02000000000000000000" pitchFamily="2" charset="0"/>
              <a:ea typeface="Roboto" panose="02000000000000000000" pitchFamily="2" charset="0"/>
            </a:rPr>
            <a:t> Appels</a:t>
          </a:r>
          <a:endParaRPr lang="en-US" sz="28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0" y="562"/>
        <a:ext cx="6683374" cy="657971"/>
      </dsp:txXfrm>
    </dsp:sp>
    <dsp:sp modelId="{3C602503-3854-4F1F-B072-CA16AF836702}">
      <dsp:nvSpPr>
        <dsp:cNvPr id="0" name=""/>
        <dsp:cNvSpPr/>
      </dsp:nvSpPr>
      <dsp:spPr>
        <a:xfrm>
          <a:off x="0" y="658533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068AFC-974B-44BC-810D-D9E4A6F3C45F}">
      <dsp:nvSpPr>
        <dsp:cNvPr id="0" name=""/>
        <dsp:cNvSpPr/>
      </dsp:nvSpPr>
      <dsp:spPr>
        <a:xfrm>
          <a:off x="0" y="658533"/>
          <a:ext cx="6683374" cy="657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>
              <a:latin typeface="Roboto" panose="02000000000000000000" pitchFamily="2" charset="0"/>
              <a:ea typeface="Roboto" panose="02000000000000000000" pitchFamily="2" charset="0"/>
            </a:rPr>
            <a:t>Prospection commerciale </a:t>
          </a:r>
          <a:r>
            <a:rPr lang="fr-FR" sz="2800" kern="1200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rPr>
            <a:t></a:t>
          </a:r>
          <a:r>
            <a:rPr lang="fr-FR" sz="2800" kern="1200">
              <a:latin typeface="Roboto" panose="02000000000000000000" pitchFamily="2" charset="0"/>
              <a:ea typeface="Roboto" panose="02000000000000000000" pitchFamily="2" charset="0"/>
            </a:rPr>
            <a:t> Mailings </a:t>
          </a:r>
          <a:endParaRPr lang="en-US" sz="28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0" y="658533"/>
        <a:ext cx="6683374" cy="657971"/>
      </dsp:txXfrm>
    </dsp:sp>
    <dsp:sp modelId="{CDC9CBA2-F329-4004-BECF-35D641B57C10}">
      <dsp:nvSpPr>
        <dsp:cNvPr id="0" name=""/>
        <dsp:cNvSpPr/>
      </dsp:nvSpPr>
      <dsp:spPr>
        <a:xfrm>
          <a:off x="0" y="1316505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5E152-86FC-412F-8D81-E65FB6A6D4CB}">
      <dsp:nvSpPr>
        <dsp:cNvPr id="0" name=""/>
        <dsp:cNvSpPr/>
      </dsp:nvSpPr>
      <dsp:spPr>
        <a:xfrm>
          <a:off x="0" y="1316505"/>
          <a:ext cx="6683374" cy="657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>
              <a:latin typeface="Roboto" panose="02000000000000000000" pitchFamily="2" charset="0"/>
              <a:ea typeface="Roboto" panose="02000000000000000000" pitchFamily="2" charset="0"/>
            </a:rPr>
            <a:t>Prospection commerciale </a:t>
          </a:r>
          <a:r>
            <a:rPr lang="fr-FR" sz="2800" kern="1200">
              <a:latin typeface="Roboto" panose="02000000000000000000" pitchFamily="2" charset="0"/>
              <a:ea typeface="Roboto" panose="02000000000000000000" pitchFamily="2" charset="0"/>
              <a:sym typeface="Wingdings" panose="05000000000000000000" pitchFamily="2" charset="2"/>
            </a:rPr>
            <a:t></a:t>
          </a:r>
          <a:r>
            <a:rPr lang="fr-FR" sz="2800" kern="1200">
              <a:latin typeface="Roboto" panose="02000000000000000000" pitchFamily="2" charset="0"/>
              <a:ea typeface="Roboto" panose="02000000000000000000" pitchFamily="2" charset="0"/>
            </a:rPr>
            <a:t> Promotions</a:t>
          </a:r>
          <a:endParaRPr lang="en-US" sz="28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0" y="1316505"/>
        <a:ext cx="6683374" cy="657971"/>
      </dsp:txXfrm>
    </dsp:sp>
    <dsp:sp modelId="{9C96F1E2-BC60-4592-A666-3A8DB6C5FF02}">
      <dsp:nvSpPr>
        <dsp:cNvPr id="0" name=""/>
        <dsp:cNvSpPr/>
      </dsp:nvSpPr>
      <dsp:spPr>
        <a:xfrm>
          <a:off x="0" y="1974476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E4607-BE88-4ADF-A672-BA3485542C72}">
      <dsp:nvSpPr>
        <dsp:cNvPr id="0" name=""/>
        <dsp:cNvSpPr/>
      </dsp:nvSpPr>
      <dsp:spPr>
        <a:xfrm>
          <a:off x="0" y="1974476"/>
          <a:ext cx="6683374" cy="657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>
              <a:latin typeface="Roboto" panose="02000000000000000000" pitchFamily="2" charset="0"/>
              <a:ea typeface="Roboto" panose="02000000000000000000" pitchFamily="2" charset="0"/>
            </a:rPr>
            <a:t>Chiffre d’affaire</a:t>
          </a:r>
          <a:endParaRPr lang="en-US" sz="28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0" y="1974476"/>
        <a:ext cx="6683374" cy="657971"/>
      </dsp:txXfrm>
    </dsp:sp>
    <dsp:sp modelId="{B3FD93AF-4F35-4DC3-BF60-099ACA71CAB7}">
      <dsp:nvSpPr>
        <dsp:cNvPr id="0" name=""/>
        <dsp:cNvSpPr/>
      </dsp:nvSpPr>
      <dsp:spPr>
        <a:xfrm>
          <a:off x="0" y="2632448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7D77F-4CD8-42D4-9FDB-8D59E5ED81AA}">
      <dsp:nvSpPr>
        <dsp:cNvPr id="0" name=""/>
        <dsp:cNvSpPr/>
      </dsp:nvSpPr>
      <dsp:spPr>
        <a:xfrm>
          <a:off x="0" y="2632448"/>
          <a:ext cx="6683374" cy="657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>
              <a:latin typeface="Roboto" panose="02000000000000000000" pitchFamily="2" charset="0"/>
              <a:ea typeface="Roboto" panose="02000000000000000000" pitchFamily="2" charset="0"/>
            </a:rPr>
            <a:t>Produits phares</a:t>
          </a:r>
          <a:endParaRPr lang="en-US" sz="28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0" y="2632448"/>
        <a:ext cx="6683374" cy="657971"/>
      </dsp:txXfrm>
    </dsp:sp>
    <dsp:sp modelId="{1D95AC62-8FD3-4887-88FE-88E7BE2C9664}">
      <dsp:nvSpPr>
        <dsp:cNvPr id="0" name=""/>
        <dsp:cNvSpPr/>
      </dsp:nvSpPr>
      <dsp:spPr>
        <a:xfrm>
          <a:off x="0" y="3290419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364CF-407B-4225-B44C-788B465C4727}">
      <dsp:nvSpPr>
        <dsp:cNvPr id="0" name=""/>
        <dsp:cNvSpPr/>
      </dsp:nvSpPr>
      <dsp:spPr>
        <a:xfrm>
          <a:off x="0" y="3290419"/>
          <a:ext cx="6683374" cy="657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>
              <a:latin typeface="Roboto" panose="02000000000000000000" pitchFamily="2" charset="0"/>
              <a:ea typeface="Roboto" panose="02000000000000000000" pitchFamily="2" charset="0"/>
            </a:rPr>
            <a:t>Proposition action commerciale </a:t>
          </a:r>
          <a:endParaRPr lang="en-US" sz="28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0" y="3290419"/>
        <a:ext cx="6683374" cy="657971"/>
      </dsp:txXfrm>
    </dsp:sp>
    <dsp:sp modelId="{046C3674-9F8C-4047-A269-62705F2477EF}">
      <dsp:nvSpPr>
        <dsp:cNvPr id="0" name=""/>
        <dsp:cNvSpPr/>
      </dsp:nvSpPr>
      <dsp:spPr>
        <a:xfrm>
          <a:off x="0" y="3948391"/>
          <a:ext cx="668337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994F31-2165-4D92-A94F-91F0BD4ADA0B}">
      <dsp:nvSpPr>
        <dsp:cNvPr id="0" name=""/>
        <dsp:cNvSpPr/>
      </dsp:nvSpPr>
      <dsp:spPr>
        <a:xfrm>
          <a:off x="0" y="3948391"/>
          <a:ext cx="6683374" cy="657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>
              <a:latin typeface="Roboto" panose="02000000000000000000" pitchFamily="2" charset="0"/>
              <a:ea typeface="Roboto" panose="02000000000000000000" pitchFamily="2" charset="0"/>
            </a:rPr>
            <a:t>Promotions pour la rentrée</a:t>
          </a:r>
          <a:endParaRPr lang="en-US" sz="28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0" y="3948391"/>
        <a:ext cx="6683374" cy="657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A4DD8-A738-4E81-A90D-FA87972D4486}" type="datetimeFigureOut">
              <a:rPr lang="fr-FR" smtClean="0"/>
              <a:t>15/09/2023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9A352-A895-4FF7-81BD-BCA3ED2ECD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883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64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4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47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37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30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98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89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23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9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63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7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1" r:id="rId1"/>
    <p:sldLayoutId id="2147485572" r:id="rId2"/>
    <p:sldLayoutId id="2147485573" r:id="rId3"/>
    <p:sldLayoutId id="2147485574" r:id="rId4"/>
    <p:sldLayoutId id="2147485575" r:id="rId5"/>
    <p:sldLayoutId id="2147485576" r:id="rId6"/>
    <p:sldLayoutId id="2147485577" r:id="rId7"/>
    <p:sldLayoutId id="2147485578" r:id="rId8"/>
    <p:sldLayoutId id="2147485579" r:id="rId9"/>
    <p:sldLayoutId id="2147485580" r:id="rId10"/>
    <p:sldLayoutId id="21474855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angle 12">
            <a:extLst>
              <a:ext uri="{FF2B5EF4-FFF2-40B4-BE49-F238E27FC236}">
                <a16:creationId xmlns:a16="http://schemas.microsoft.com/office/drawing/2014/main" id="{4F645BF8-7885-4398-80BC-4C0DF24F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6" name="Rectangle 14">
            <a:extLst>
              <a:ext uri="{FF2B5EF4-FFF2-40B4-BE49-F238E27FC236}">
                <a16:creationId xmlns:a16="http://schemas.microsoft.com/office/drawing/2014/main" id="{3212FB65-CD2B-4005-B910-132DCE19F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14" name="Rectangle 16">
            <a:extLst>
              <a:ext uri="{FF2B5EF4-FFF2-40B4-BE49-F238E27FC236}">
                <a16:creationId xmlns:a16="http://schemas.microsoft.com/office/drawing/2014/main" id="{EE9F5D7F-1BBC-4096-ADA7-AA9C9E4D2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18">
            <a:extLst>
              <a:ext uri="{FF2B5EF4-FFF2-40B4-BE49-F238E27FC236}">
                <a16:creationId xmlns:a16="http://schemas.microsoft.com/office/drawing/2014/main" id="{06D370DD-716B-4528-B475-331F84CE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514" y="758953"/>
            <a:ext cx="7052486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70362" y="2170317"/>
            <a:ext cx="6644150" cy="125546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400" spc="-60">
                <a:latin typeface="Roboto" panose="02000000000000000000" pitchFamily="2" charset="0"/>
                <a:ea typeface="Roboto" panose="02000000000000000000" pitchFamily="2" charset="0"/>
              </a:rPr>
              <a:t>Réunion Commerciale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0" name="Rectangle 20">
            <a:extLst>
              <a:ext uri="{FF2B5EF4-FFF2-40B4-BE49-F238E27FC236}">
                <a16:creationId xmlns:a16="http://schemas.microsoft.com/office/drawing/2014/main" id="{E79D076F-656A-4CD9-83AD-AF8F4B28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D2278EF-25A0-47BB-D544-C9B6B6C02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71" y="1624286"/>
            <a:ext cx="3778286" cy="35999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C17B097-03D1-C4A4-8B1D-CB3462874A07}"/>
              </a:ext>
            </a:extLst>
          </p:cNvPr>
          <p:cNvSpPr txBox="1"/>
          <p:nvPr/>
        </p:nvSpPr>
        <p:spPr>
          <a:xfrm>
            <a:off x="5451644" y="4755755"/>
            <a:ext cx="3240549" cy="9276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 2" pitchFamily="18" charset="2"/>
              <a:buChar char=""/>
            </a:pPr>
            <a:r>
              <a:rPr lang="en-US" cap="all">
                <a:solidFill>
                  <a:srgbClr val="FFFFFF"/>
                </a:solidFill>
              </a:rPr>
              <a:t>CANDICE DUPUIS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 2" pitchFamily="18" charset="2"/>
              <a:buChar char=""/>
            </a:pPr>
            <a:r>
              <a:rPr lang="en-US" cap="all">
                <a:solidFill>
                  <a:srgbClr val="FFFFFF"/>
                </a:solidFill>
              </a:rPr>
              <a:t>Valérie EDMOND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 2" pitchFamily="18" charset="2"/>
              <a:buChar char=""/>
            </a:pPr>
            <a:r>
              <a:rPr lang="en-US" cap="all">
                <a:solidFill>
                  <a:srgbClr val="FFFFFF"/>
                </a:solidFill>
              </a:rPr>
              <a:t>Préscillia MADELAINE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C7E088-A1A7-C39A-49FB-056CDB49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en-US" sz="4400" b="1" i="0" u="none" strike="noStrike" kern="120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Nos</a:t>
            </a:r>
            <a:br>
              <a:rPr kumimoji="0" lang="en-US" sz="4400" b="1" i="0" u="none" strike="noStrike" kern="120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</a:br>
            <a:r>
              <a:rPr lang="en-US" sz="4400" b="1">
                <a:latin typeface="Corbel" panose="020B0503020204020204"/>
              </a:rPr>
              <a:t>p</a:t>
            </a:r>
            <a:r>
              <a:rPr kumimoji="0" lang="en-US" sz="4400" b="1" i="0" u="none" strike="noStrike" kern="1200" cap="none" spc="-6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roduits</a:t>
            </a:r>
            <a:r>
              <a:rPr kumimoji="0" lang="en-US" sz="4400" b="1" i="0" u="none" strike="noStrike" kern="120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 phares</a:t>
            </a:r>
            <a:endParaRPr lang="fr-FR" sz="4400" b="1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9A49BD1-4911-C24B-DFC2-FC0CAEC7D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564" y="-126124"/>
            <a:ext cx="7089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35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0EB472E-7CA6-4C2D-81E9-CD39A44F0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0A0486-F672-4FEF-A0A9-E6C3B7E3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3289875" cy="5334001"/>
          </a:xfrm>
          <a:prstGeom prst="rect">
            <a:avLst/>
          </a:prstGeom>
          <a:solidFill>
            <a:srgbClr val="C8C8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689BC21-5566-4B70-91EA-44B4299CB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1870" y="761999"/>
            <a:ext cx="8790301" cy="3810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BAB2B84-6BF0-0342-8485-CEB01689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765" y="1620181"/>
            <a:ext cx="7187529" cy="295181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800" b="1" spc="-100">
                <a:latin typeface="Roboto" panose="02000000000000000000" pitchFamily="2" charset="0"/>
                <a:ea typeface="Roboto" panose="02000000000000000000" pitchFamily="2" charset="0"/>
              </a:rPr>
              <a:t>Proposition action Commerciale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F1FCE6A-97BC-41EB-809A-50936E0F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00889" y="4684418"/>
            <a:ext cx="8801282" cy="1411582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74127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9A2E19-4A2D-A644-E88E-675565369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lnSpc>
                <a:spcPct val="120000"/>
              </a:lnSpc>
              <a:buNone/>
            </a:pPr>
            <a:r>
              <a:rPr lang="fr-FR" sz="4400" b="1">
                <a:latin typeface="Roboto" panose="02000000000000000000" pitchFamily="2" charset="0"/>
                <a:ea typeface="Roboto" panose="02000000000000000000" pitchFamily="2" charset="0"/>
              </a:rPr>
              <a:t>Kayak </a:t>
            </a:r>
            <a:r>
              <a:rPr lang="fr-FR" sz="4400" b="1" err="1">
                <a:latin typeface="Roboto" panose="02000000000000000000" pitchFamily="2" charset="0"/>
                <a:ea typeface="Roboto" panose="02000000000000000000" pitchFamily="2" charset="0"/>
              </a:rPr>
              <a:t>Alinov</a:t>
            </a:r>
            <a:r>
              <a:rPr lang="fr-FR" sz="4400" b="1">
                <a:latin typeface="Roboto" panose="02000000000000000000" pitchFamily="2" charset="0"/>
                <a:ea typeface="Roboto" panose="02000000000000000000" pitchFamily="2" charset="0"/>
              </a:rPr>
              <a:t> Québec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64E1D9-C708-5332-CF95-C842274AC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67443"/>
            <a:ext cx="7315200" cy="5684728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fr-FR" sz="7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fr-FR" sz="7200">
                <a:latin typeface="Roboto" panose="02000000000000000000" pitchFamily="2" charset="0"/>
                <a:ea typeface="Roboto" panose="02000000000000000000" pitchFamily="2" charset="0"/>
              </a:rPr>
              <a:t>Fonctions de l’achat </a:t>
            </a:r>
            <a:r>
              <a:rPr lang="fr-FR" sz="720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 Rapport qualité/prix, la sécurité, s’assurer que la société puisse fournir la quantité demandée.</a:t>
            </a:r>
            <a:endParaRPr lang="fr-FR" sz="72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fr-FR" sz="7200" i="1">
                <a:latin typeface="Roboto" panose="02000000000000000000" pitchFamily="2" charset="0"/>
                <a:ea typeface="Roboto" panose="02000000000000000000" pitchFamily="2" charset="0"/>
              </a:rPr>
              <a:t>Cahier des charges: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fr-FR" sz="7200">
                <a:latin typeface="Roboto" panose="02000000000000000000" pitchFamily="2" charset="0"/>
                <a:ea typeface="Roboto" panose="02000000000000000000" pitchFamily="2" charset="0"/>
              </a:rPr>
              <a:t>Matériels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fr-FR" sz="7200">
                <a:latin typeface="Roboto" panose="02000000000000000000" pitchFamily="2" charset="0"/>
                <a:ea typeface="Roboto" panose="02000000000000000000" pitchFamily="2" charset="0"/>
              </a:rPr>
              <a:t>Transport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fr-FR" sz="7200">
                <a:latin typeface="Roboto" panose="02000000000000000000" pitchFamily="2" charset="0"/>
                <a:ea typeface="Roboto" panose="02000000000000000000" pitchFamily="2" charset="0"/>
              </a:rPr>
              <a:t>Personnaliser 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fr-FR" sz="7200">
                <a:latin typeface="Roboto" panose="02000000000000000000" pitchFamily="2" charset="0"/>
                <a:ea typeface="Roboto" panose="02000000000000000000" pitchFamily="2" charset="0"/>
              </a:rPr>
              <a:t>Stock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fr-FR" sz="7200">
                <a:latin typeface="Roboto" panose="02000000000000000000" pitchFamily="2" charset="0"/>
                <a:ea typeface="Roboto" panose="02000000000000000000" pitchFamily="2" charset="0"/>
              </a:rPr>
              <a:t>Prix marché d’un kayak entre 250€ et 600€</a:t>
            </a:r>
          </a:p>
          <a:p>
            <a:pPr>
              <a:buFontTx/>
              <a:buChar char="-"/>
            </a:pPr>
            <a:endParaRPr lang="fr-FR"/>
          </a:p>
          <a:p>
            <a:pPr>
              <a:buFontTx/>
              <a:buChar char="-"/>
            </a:pPr>
            <a:endParaRPr lang="fr-FR"/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6974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EB472E-7CA6-4C2D-81E9-CD39A44F0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0A0486-F672-4FEF-A0A9-E6C3B7E3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3289875" cy="5334001"/>
          </a:xfrm>
          <a:prstGeom prst="rect">
            <a:avLst/>
          </a:prstGeom>
          <a:solidFill>
            <a:srgbClr val="C8C8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89BC21-5566-4B70-91EA-44B4299CB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1870" y="761999"/>
            <a:ext cx="8790301" cy="3810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BB4401-3556-4AC7-B7D6-0FA504D88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765" y="1247299"/>
            <a:ext cx="7187529" cy="29518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800" b="1" spc="-100">
                <a:latin typeface="Roboto" panose="02000000000000000000" pitchFamily="2" charset="0"/>
                <a:ea typeface="Roboto" panose="02000000000000000000" pitchFamily="2" charset="0"/>
              </a:rPr>
              <a:t>Promotion pour la </a:t>
            </a:r>
            <a:r>
              <a:rPr lang="en-US" sz="8800" b="1" spc="-100" err="1">
                <a:latin typeface="Roboto" panose="02000000000000000000" pitchFamily="2" charset="0"/>
                <a:ea typeface="Roboto" panose="02000000000000000000" pitchFamily="2" charset="0"/>
              </a:rPr>
              <a:t>rentrée</a:t>
            </a:r>
            <a:endParaRPr lang="en-US" sz="8800" b="1" spc="-1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1FCE6A-97BC-41EB-809A-50936E0F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00889" y="4684418"/>
            <a:ext cx="8801282" cy="1411582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39155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5BBF88-DE86-9CC9-161C-9C1D0B4CD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b="1"/>
              <a:t>Promotion </a:t>
            </a:r>
            <a:br>
              <a:rPr lang="fr-FR" sz="4400" b="1"/>
            </a:br>
            <a:r>
              <a:rPr lang="fr-FR" sz="4400" b="1"/>
              <a:t>rentrée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A0F9604-1078-E109-4DC4-3B89ECE7A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012" y="863600"/>
            <a:ext cx="7244651" cy="5121275"/>
          </a:xfrm>
        </p:spPr>
      </p:pic>
    </p:spTree>
    <p:extLst>
      <p:ext uri="{BB962C8B-B14F-4D97-AF65-F5344CB8AC3E}">
        <p14:creationId xmlns:p14="http://schemas.microsoft.com/office/powerpoint/2010/main" val="2519542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486B58-A0D7-E3B8-9594-8C7BB82BE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Promotion </a:t>
            </a:r>
            <a:br>
              <a:rPr kumimoji="0" lang="fr-FR" sz="4400" b="1" i="0" u="none" strike="noStrike" kern="120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</a:br>
            <a:r>
              <a:rPr kumimoji="0" lang="fr-FR" sz="4400" b="1" i="0" u="none" strike="noStrike" kern="120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rentrée</a:t>
            </a:r>
            <a:endParaRPr lang="fr-FR"/>
          </a:p>
        </p:txBody>
      </p:sp>
      <p:pic>
        <p:nvPicPr>
          <p:cNvPr id="5" name="Espace réservé du contenu 4" descr="Une image contenant texte, stationnaire&#10;&#10;Description générée automatiquement">
            <a:extLst>
              <a:ext uri="{FF2B5EF4-FFF2-40B4-BE49-F238E27FC236}">
                <a16:creationId xmlns:a16="http://schemas.microsoft.com/office/drawing/2014/main" id="{721644F0-32C8-D661-C25F-6DC950F11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142" y="541568"/>
            <a:ext cx="4332513" cy="6129108"/>
          </a:xfrm>
        </p:spPr>
      </p:pic>
    </p:spTree>
    <p:extLst>
      <p:ext uri="{BB962C8B-B14F-4D97-AF65-F5344CB8AC3E}">
        <p14:creationId xmlns:p14="http://schemas.microsoft.com/office/powerpoint/2010/main" val="4208938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DFC8C-0E3B-E3B0-F1DA-12F49D9A6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4400" b="1" i="0" u="none" strike="noStrike" kern="120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Promotion </a:t>
            </a:r>
            <a:br>
              <a:rPr kumimoji="0" lang="fr-FR" sz="4400" b="1" i="0" u="none" strike="noStrike" kern="120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</a:br>
            <a:r>
              <a:rPr kumimoji="0" lang="fr-FR" sz="4400" b="1" i="0" u="none" strike="noStrike" kern="120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rentrée</a:t>
            </a:r>
            <a:endParaRPr lang="fr-FR"/>
          </a:p>
        </p:txBody>
      </p:sp>
      <p:pic>
        <p:nvPicPr>
          <p:cNvPr id="5" name="Espace réservé du contenu 4" descr="Une image contenant texte, carte de visite&#10;&#10;Description générée automatiquement">
            <a:extLst>
              <a:ext uri="{FF2B5EF4-FFF2-40B4-BE49-F238E27FC236}">
                <a16:creationId xmlns:a16="http://schemas.microsoft.com/office/drawing/2014/main" id="{5212B894-A340-691D-E76B-3113BEB49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14" y="281676"/>
            <a:ext cx="4593773" cy="6498437"/>
          </a:xfrm>
        </p:spPr>
      </p:pic>
    </p:spTree>
    <p:extLst>
      <p:ext uri="{BB962C8B-B14F-4D97-AF65-F5344CB8AC3E}">
        <p14:creationId xmlns:p14="http://schemas.microsoft.com/office/powerpoint/2010/main" val="3413290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55AE526-51DD-6934-DC5C-D2B53251C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298448"/>
            <a:ext cx="6068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182880" marR="0" lvl="0" indent="-182880" algn="ctr" fontAlgn="auto">
              <a:spcAft>
                <a:spcPts val="0"/>
              </a:spcAft>
              <a:tabLst/>
              <a:defRPr/>
            </a:pPr>
            <a:r>
              <a:rPr kumimoji="0" lang="en-US" sz="5900" b="0" i="0" u="none" strike="noStrike" cap="none" spc="-100" normalizeH="0" noProof="0">
                <a:ln>
                  <a:noFill/>
                </a:ln>
                <a:effectLst/>
                <a:uLnTx/>
                <a:uFillTx/>
              </a:rPr>
              <a:t>Merci de votre attention</a:t>
            </a:r>
            <a:br>
              <a:rPr kumimoji="0" lang="en-US" sz="5900" b="0" i="0" u="none" strike="noStrike" cap="none" spc="-100" normalizeH="0" noProof="0">
                <a:ln>
                  <a:noFill/>
                </a:ln>
                <a:effectLst/>
                <a:uLnTx/>
                <a:uFillTx/>
              </a:rPr>
            </a:br>
            <a:endParaRPr lang="en-US" sz="5900" spc="-100"/>
          </a:p>
        </p:txBody>
      </p:sp>
      <p:pic>
        <p:nvPicPr>
          <p:cNvPr id="16" name="Graphic 15" descr="Smiling Face with No Fill">
            <a:extLst>
              <a:ext uri="{FF2B5EF4-FFF2-40B4-BE49-F238E27FC236}">
                <a16:creationId xmlns:a16="http://schemas.microsoft.com/office/drawing/2014/main" id="{3E83D969-8E38-F8B2-BB26-6ABAAA715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7574" y="1695799"/>
            <a:ext cx="3458249" cy="345824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8219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C06D06-4957-F36A-8BDB-BA06B751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fr-FR" sz="4400"/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E2BB5DA-2C14-CAFD-2914-64CB112F20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8921770"/>
              </p:ext>
            </p:extLst>
          </p:nvPr>
        </p:nvGraphicFramePr>
        <p:xfrm>
          <a:off x="4104368" y="851109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7150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0EB472E-7CA6-4C2D-81E9-CD39A44F0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0A0486-F672-4FEF-A0A9-E6C3B7E3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3289875" cy="5334001"/>
          </a:xfrm>
          <a:prstGeom prst="rect">
            <a:avLst/>
          </a:prstGeom>
          <a:solidFill>
            <a:srgbClr val="C8C8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89BC21-5566-4B70-91EA-44B4299CB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1870" y="761999"/>
            <a:ext cx="8790301" cy="3810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6B075F9-0B5E-1435-7EAB-E0E6C88DC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765" y="1247299"/>
            <a:ext cx="7187529" cy="29518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b="1" spc="-100">
                <a:latin typeface="Roboto" panose="02000000000000000000" pitchFamily="2" charset="0"/>
                <a:ea typeface="Roboto" panose="02000000000000000000" pitchFamily="2" charset="0"/>
              </a:rPr>
              <a:t>Prospection Commerciale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1FCE6A-97BC-41EB-809A-50936E0F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00889" y="4684418"/>
            <a:ext cx="8801282" cy="1411582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254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5624ED8-5B9F-6C4E-178A-991CD96B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pPr algn="ctr"/>
            <a:r>
              <a:rPr lang="fr-FR" sz="3800" b="1">
                <a:latin typeface="Roboto" panose="02000000000000000000" pitchFamily="2" charset="0"/>
                <a:ea typeface="Roboto" panose="02000000000000000000" pitchFamily="2" charset="0"/>
              </a:rPr>
              <a:t>Appels </a:t>
            </a:r>
            <a:endParaRPr lang="fr-FR" sz="38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9C599F1-F4D2-D983-0641-978914CA1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231" y="1531882"/>
            <a:ext cx="7538179" cy="379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41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04F2DF-7B3C-F4E6-A71F-DC10FD60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599629"/>
          </a:xfrm>
        </p:spPr>
        <p:txBody>
          <a:bodyPr>
            <a:normAutofit/>
          </a:bodyPr>
          <a:lstStyle/>
          <a:p>
            <a:pPr algn="ctr"/>
            <a:r>
              <a:rPr kumimoji="0" lang="fr-FR" sz="4000" b="1" i="0" u="none" strike="noStrike" kern="120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Mailing  </a:t>
            </a:r>
            <a:r>
              <a:rPr kumimoji="0" lang="fr-FR" b="1" i="0" u="none" strike="noStrike" kern="1200" cap="none" spc="-6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Présentation d’Ekovya</a:t>
            </a:r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09C2301D-0406-0431-3F11-5E500BD34D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289" y="605408"/>
            <a:ext cx="2369625" cy="335211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A1ABE55-7FA9-2188-86E7-1CBA75441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386" y="1981822"/>
            <a:ext cx="5533131" cy="348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55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A70318-75EC-9985-F9A0-E7938A49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0" lang="en-US" sz="4400" b="1" i="0" u="none" strike="noStrike" cap="none" spc="-100" normalizeH="0" noProof="0">
                <a:ln>
                  <a:noFill/>
                </a:ln>
                <a:effectLst/>
                <a:uLnTx/>
                <a:uFillTx/>
              </a:rPr>
              <a:t>Promotion</a:t>
            </a:r>
            <a:endParaRPr lang="en-US" sz="4400" spc="-10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F37C0687-6763-64ED-074B-A6AF466FF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443" y="421548"/>
            <a:ext cx="5126409" cy="372946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631BD73-C48F-7E82-CD50-8171E6CD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302" y="590243"/>
            <a:ext cx="5553065" cy="333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0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C0DD24-24CC-FD61-FD31-4A7FE312A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400" b="1">
                <a:latin typeface="Corbel" panose="020B0503020204020204"/>
              </a:rPr>
              <a:t>Promotion</a:t>
            </a:r>
            <a:endParaRPr lang="fr-FR" sz="44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3BE636-741F-F40F-CAA8-A47216B3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854" y="894368"/>
            <a:ext cx="3566469" cy="506011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A52EE79-7B4D-9608-7D23-28BEF752B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492" y="1861403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09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A68917-D229-52E5-E827-09A60A6FE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spc="-100"/>
              <a:t>Promotion</a:t>
            </a:r>
            <a:endParaRPr lang="en-US" sz="4400" spc="-1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E2FB499-1CD6-7CD7-FAE7-21AA32FE3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243" y="541043"/>
            <a:ext cx="5409512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57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9752CF-97A8-5777-D824-E99E4B65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400" b="1">
                <a:latin typeface="Roboto" panose="02000000000000000000" pitchFamily="2" charset="0"/>
                <a:ea typeface="Roboto" panose="02000000000000000000" pitchFamily="2" charset="0"/>
              </a:rPr>
              <a:t>Chiffre d’affaire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52F40C-824C-87C9-EBF1-01D5E5D41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sz="2400"/>
          </a:p>
          <a:p>
            <a:pPr algn="ctr"/>
            <a:r>
              <a:rPr lang="fr-FR" sz="2400" b="1">
                <a:latin typeface="Roboto"/>
                <a:ea typeface="Roboto"/>
                <a:cs typeface="Roboto"/>
              </a:rPr>
              <a:t>Chiffre d’Affaires gamme de mobilier ergonomique = 22 020 €</a:t>
            </a:r>
          </a:p>
          <a:p>
            <a:pPr algn="ctr"/>
            <a:r>
              <a:rPr lang="fr-FR" sz="2400" b="1">
                <a:latin typeface="Roboto"/>
                <a:ea typeface="Roboto"/>
                <a:cs typeface="Roboto"/>
              </a:rPr>
              <a:t>Chiffre d’affaires gamme informatique = 246 000 €</a:t>
            </a:r>
          </a:p>
          <a:p>
            <a:pPr algn="ctr"/>
            <a:r>
              <a:rPr lang="fr-FR" sz="2400" b="1">
                <a:latin typeface="Roboto"/>
                <a:ea typeface="Roboto"/>
                <a:cs typeface="Roboto"/>
              </a:rPr>
              <a:t>Total chiffre d’affaires : 289 461, 60 € TTC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419921"/>
      </p:ext>
    </p:extLst>
  </p:cSld>
  <p:clrMapOvr>
    <a:masterClrMapping/>
  </p:clrMapOvr>
</p:sld>
</file>

<file path=ppt/theme/theme1.xml><?xml version="1.0" encoding="utf-8"?>
<a:theme xmlns:a="http://schemas.openxmlformats.org/drawingml/2006/main" name="Cadre">
  <a:themeElements>
    <a:clrScheme name="Vert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adr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ad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AE86B12B2892468B4E66F9F0873F45" ma:contentTypeVersion="15" ma:contentTypeDescription="Create a new document." ma:contentTypeScope="" ma:versionID="ff8b3f593a3b18c614f55e7798a0c7b7">
  <xsd:schema xmlns:xsd="http://www.w3.org/2001/XMLSchema" xmlns:xs="http://www.w3.org/2001/XMLSchema" xmlns:p="http://schemas.microsoft.com/office/2006/metadata/properties" xmlns:ns2="5e559808-d930-4970-91a1-bd6f234f8931" xmlns:ns3="e8aab117-5955-4390-81ce-465e4528e65f" targetNamespace="http://schemas.microsoft.com/office/2006/metadata/properties" ma:root="true" ma:fieldsID="edc24b2e0e41619a1ca2dcefd59f18a2" ns2:_="" ns3:_="">
    <xsd:import namespace="5e559808-d930-4970-91a1-bd6f234f8931"/>
    <xsd:import namespace="e8aab117-5955-4390-81ce-465e4528e6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Typededocument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559808-d930-4970-91a1-bd6f234f89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1ffef63-4b63-4086-abdd-edc9d1547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Typededocument" ma:index="21" nillable="true" ma:displayName="Type de document" ma:format="Dropdown" ma:internalName="Typededocument">
      <xsd:simpleType>
        <xsd:restriction base="dms:Text">
          <xsd:maxLength value="255"/>
        </xsd:restriction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aab117-5955-4390-81ce-465e4528e65f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3d325a2c-4f9d-485a-8b53-02385c9b2f22}" ma:internalName="TaxCatchAll" ma:showField="CatchAllData" ma:web="e8aab117-5955-4390-81ce-465e4528e6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8aab117-5955-4390-81ce-465e4528e65f" xsi:nil="true"/>
    <lcf76f155ced4ddcb4097134ff3c332f xmlns="5e559808-d930-4970-91a1-bd6f234f8931">
      <Terms xmlns="http://schemas.microsoft.com/office/infopath/2007/PartnerControls"/>
    </lcf76f155ced4ddcb4097134ff3c332f>
    <Typededocument xmlns="5e559808-d930-4970-91a1-bd6f234f893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8AE774-2E7C-4036-A611-084DC44CDF80}">
  <ds:schemaRefs>
    <ds:schemaRef ds:uri="5e559808-d930-4970-91a1-bd6f234f8931"/>
    <ds:schemaRef ds:uri="e8aab117-5955-4390-81ce-465e4528e6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9C65B97-5936-4CC0-A880-2D94F67476F3}">
  <ds:schemaRefs>
    <ds:schemaRef ds:uri="5e559808-d930-4970-91a1-bd6f234f8931"/>
    <ds:schemaRef ds:uri="e8aab117-5955-4390-81ce-465e4528e65f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E5E8D43-FE5B-4A5D-9E76-BFD4DAD06E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Cadre</vt:lpstr>
      <vt:lpstr>Réunion Commerciale</vt:lpstr>
      <vt:lpstr>Sommaire</vt:lpstr>
      <vt:lpstr>Prospection Commerciale</vt:lpstr>
      <vt:lpstr>Appels </vt:lpstr>
      <vt:lpstr>Mailing  Présentation d’Ekovya</vt:lpstr>
      <vt:lpstr>Promotion</vt:lpstr>
      <vt:lpstr>Promotion</vt:lpstr>
      <vt:lpstr>Promotion</vt:lpstr>
      <vt:lpstr>Chiffre d’affaire</vt:lpstr>
      <vt:lpstr>Nos produits phares</vt:lpstr>
      <vt:lpstr>Proposition action Commerciale </vt:lpstr>
      <vt:lpstr>Kayak Alinov Québec</vt:lpstr>
      <vt:lpstr>Promotion pour la rentrée</vt:lpstr>
      <vt:lpstr>Promotion  rentrée</vt:lpstr>
      <vt:lpstr>Promotion  rentrée</vt:lpstr>
      <vt:lpstr>Promotion  rentrée</vt:lpstr>
      <vt:lpstr>Merci de votre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2022-07-26T06:46:48Z</dcterms:created>
  <dcterms:modified xsi:type="dcterms:W3CDTF">2023-09-15T12:54:14Z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0x01010051AE86B12B2892468B4E66F9F0873F45</vt:lpwstr>
  </property>
  <property fmtid="{D5CDD505-2E9C-101B-9397-08002B2CF9AE}" pid="3" name="Order">
    <vt:r8>390300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TemplateUrl">
    <vt:lpwstr/>
  </property>
  <property fmtid="{D5CDD505-2E9C-101B-9397-08002B2CF9AE}" pid="11" name="ComplianceAssetId">
    <vt:lpwstr/>
  </property>
  <property fmtid="{D5CDD505-2E9C-101B-9397-08002B2CF9AE}" pid="12" name="MediaServiceImageTags">
    <vt:lpwstr/>
  </property>
</Properties>
</file>